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9" r:id="rId10"/>
    <p:sldId id="265" r:id="rId11"/>
    <p:sldId id="266" r:id="rId12"/>
    <p:sldId id="280" r:id="rId13"/>
    <p:sldId id="267" r:id="rId14"/>
    <p:sldId id="268" r:id="rId15"/>
    <p:sldId id="269" r:id="rId16"/>
    <p:sldId id="271" r:id="rId17"/>
    <p:sldId id="274" r:id="rId18"/>
    <p:sldId id="275" r:id="rId19"/>
    <p:sldId id="277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th patel" initials="pp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0046CD"/>
    <a:srgbClr val="00F8D8"/>
    <a:srgbClr val="008080"/>
    <a:srgbClr val="038B61"/>
    <a:srgbClr val="20B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284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2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AAE2-0A71-4AAE-B6F2-9FAB7DB01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569" y="3640820"/>
            <a:ext cx="11816860" cy="1591038"/>
          </a:xfrm>
          <a:noFill/>
        </p:spPr>
        <p:txBody>
          <a:bodyPr/>
          <a:lstStyle/>
          <a:p>
            <a:r>
              <a:rPr lang="en-CA" sz="8800" b="1" dirty="0">
                <a:solidFill>
                  <a:srgbClr val="00FFFF"/>
                </a:solidFill>
                <a:latin typeface="Century Gothic" panose="020B0502020202020204" pitchFamily="34" charset="0"/>
                <a:ea typeface="Adobe Gothic Std B" panose="020B0800000000000000" pitchFamily="34" charset="-128"/>
              </a:rPr>
              <a:t>Bank ATM simulation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65F96-D6B4-4EE1-A9AD-05658EB95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251" y="5443679"/>
            <a:ext cx="6173497" cy="861420"/>
          </a:xfrm>
        </p:spPr>
        <p:txBody>
          <a:bodyPr/>
          <a:lstStyle/>
          <a:p>
            <a:pPr algn="ctr"/>
            <a:r>
              <a:rPr lang="en-CA" b="1" dirty="0">
                <a:solidFill>
                  <a:srgbClr val="00FFFF"/>
                </a:solidFill>
              </a:rPr>
              <a:t>By, </a:t>
            </a:r>
            <a:r>
              <a:rPr lang="en-CA" b="1" dirty="0" err="1">
                <a:solidFill>
                  <a:srgbClr val="00FFFF"/>
                </a:solidFill>
              </a:rPr>
              <a:t>parth</a:t>
            </a:r>
            <a:r>
              <a:rPr lang="en-CA" b="1" dirty="0">
                <a:solidFill>
                  <a:srgbClr val="00FFFF"/>
                </a:solidFill>
              </a:rPr>
              <a:t> </a:t>
            </a:r>
            <a:r>
              <a:rPr lang="en-CA" b="1" dirty="0" err="1">
                <a:solidFill>
                  <a:srgbClr val="00FFFF"/>
                </a:solidFill>
              </a:rPr>
              <a:t>patel</a:t>
            </a:r>
            <a:r>
              <a:rPr lang="en-CA" b="1" dirty="0">
                <a:solidFill>
                  <a:srgbClr val="00FFFF"/>
                </a:solidFill>
              </a:rPr>
              <a:t> and </a:t>
            </a:r>
            <a:r>
              <a:rPr lang="en-CA" b="1" dirty="0" err="1">
                <a:solidFill>
                  <a:srgbClr val="00FFFF"/>
                </a:solidFill>
              </a:rPr>
              <a:t>Dhyey</a:t>
            </a:r>
            <a:r>
              <a:rPr lang="en-CA" b="1" dirty="0">
                <a:solidFill>
                  <a:srgbClr val="00FFFF"/>
                </a:solidFill>
              </a:rPr>
              <a:t> Trivedi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F2A45-7F1D-4F11-9F05-2056466B7E23}"/>
              </a:ext>
            </a:extLst>
          </p:cNvPr>
          <p:cNvPicPr/>
          <p:nvPr/>
        </p:nvPicPr>
        <p:blipFill rotWithShape="1">
          <a:blip r:embed="rId2"/>
          <a:srcRect l="49920" t="19740" r="11723" b="56746"/>
          <a:stretch/>
        </p:blipFill>
        <p:spPr bwMode="auto">
          <a:xfrm>
            <a:off x="2214107" y="827201"/>
            <a:ext cx="7088958" cy="26017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560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479B0-08C1-40C6-B1FF-459AF0E64BDB}"/>
              </a:ext>
            </a:extLst>
          </p:cNvPr>
          <p:cNvSpPr txBox="1"/>
          <p:nvPr/>
        </p:nvSpPr>
        <p:spPr>
          <a:xfrm>
            <a:off x="647701" y="1454964"/>
            <a:ext cx="3339281" cy="3308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Security codes and pins</a:t>
            </a:r>
          </a:p>
        </p:txBody>
      </p:sp>
      <p:pic>
        <p:nvPicPr>
          <p:cNvPr id="6146" name="Picture 2" descr="Image result for pins password">
            <a:extLst>
              <a:ext uri="{FF2B5EF4-FFF2-40B4-BE49-F238E27FC236}">
                <a16:creationId xmlns:a16="http://schemas.microsoft.com/office/drawing/2014/main" id="{28000B44-898A-4BC5-80F1-469984D76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0" r="21542" b="-1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69154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F63EDC-ADA7-4B7F-9288-B09E94BBC028}"/>
              </a:ext>
            </a:extLst>
          </p:cNvPr>
          <p:cNvPicPr/>
          <p:nvPr/>
        </p:nvPicPr>
        <p:blipFill rotWithShape="1">
          <a:blip r:embed="rId2"/>
          <a:srcRect l="45596" t="17610" r="4201" b="19668"/>
          <a:stretch/>
        </p:blipFill>
        <p:spPr bwMode="auto">
          <a:xfrm>
            <a:off x="933253" y="1755743"/>
            <a:ext cx="5571242" cy="33465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0EAEAA-6E9B-4BF6-83A5-79A1162CA68A}"/>
              </a:ext>
            </a:extLst>
          </p:cNvPr>
          <p:cNvSpPr/>
          <p:nvPr/>
        </p:nvSpPr>
        <p:spPr>
          <a:xfrm>
            <a:off x="6867306" y="841293"/>
            <a:ext cx="546424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Then we created the main screen</a:t>
            </a:r>
            <a:endParaRPr lang="en-CA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44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2BCD4-E617-4A96-BB19-FCA6F4599495}"/>
              </a:ext>
            </a:extLst>
          </p:cNvPr>
          <p:cNvPicPr/>
          <p:nvPr/>
        </p:nvPicPr>
        <p:blipFill rotWithShape="1">
          <a:blip r:embed="rId2"/>
          <a:srcRect l="44122" t="11354" r="2903" b="16400"/>
          <a:stretch/>
        </p:blipFill>
        <p:spPr bwMode="auto">
          <a:xfrm>
            <a:off x="484632" y="2443887"/>
            <a:ext cx="2560320" cy="196408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BA3A6DB-A134-4771-8B95-A683B7A9070E}"/>
              </a:ext>
            </a:extLst>
          </p:cNvPr>
          <p:cNvPicPr/>
          <p:nvPr/>
        </p:nvPicPr>
        <p:blipFill rotWithShape="1">
          <a:blip r:embed="rId3"/>
          <a:srcRect l="43976" t="10579" r="1892" b="16212"/>
          <a:stretch/>
        </p:blipFill>
        <p:spPr bwMode="auto">
          <a:xfrm>
            <a:off x="3354631" y="2452065"/>
            <a:ext cx="2560320" cy="194772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CE1917C-654C-4CEA-A90E-F03CFC345FDF}"/>
              </a:ext>
            </a:extLst>
          </p:cNvPr>
          <p:cNvPicPr/>
          <p:nvPr/>
        </p:nvPicPr>
        <p:blipFill rotWithShape="1">
          <a:blip r:embed="rId4"/>
          <a:srcRect l="43977" t="11352" r="2757" b="15627"/>
          <a:stretch/>
        </p:blipFill>
        <p:spPr bwMode="auto">
          <a:xfrm>
            <a:off x="6235726" y="2438774"/>
            <a:ext cx="2560320" cy="197430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7C7B6E-494E-44D8-BA41-5829F734C576}"/>
              </a:ext>
            </a:extLst>
          </p:cNvPr>
          <p:cNvPicPr/>
          <p:nvPr/>
        </p:nvPicPr>
        <p:blipFill rotWithShape="1">
          <a:blip r:embed="rId5"/>
          <a:srcRect l="44557" t="11352" r="2322" b="16659"/>
          <a:stretch/>
        </p:blipFill>
        <p:spPr bwMode="auto">
          <a:xfrm>
            <a:off x="9120662" y="2450069"/>
            <a:ext cx="2560320" cy="195171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7629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5B32C9-C057-4BB8-AC21-F0458690854B}"/>
              </a:ext>
            </a:extLst>
          </p:cNvPr>
          <p:cNvSpPr txBox="1"/>
          <p:nvPr/>
        </p:nvSpPr>
        <p:spPr>
          <a:xfrm>
            <a:off x="344556" y="2105561"/>
            <a:ext cx="1150288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6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Algorithm</a:t>
            </a:r>
            <a:endParaRPr lang="en-CA" b="1" dirty="0">
              <a:solidFill>
                <a:srgbClr val="00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69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7E941E-0F90-47FF-88D1-82F697B455BB}"/>
              </a:ext>
            </a:extLst>
          </p:cNvPr>
          <p:cNvSpPr/>
          <p:nvPr/>
        </p:nvSpPr>
        <p:spPr>
          <a:xfrm>
            <a:off x="530280" y="164920"/>
            <a:ext cx="112181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Security pin algorithm</a:t>
            </a:r>
            <a:endParaRPr lang="en-CA" sz="1400" dirty="0">
              <a:latin typeface="Century Gothic" panose="020B0502020202020204" pitchFamily="34" charset="0"/>
            </a:endParaRPr>
          </a:p>
        </p:txBody>
      </p:sp>
      <p:pic>
        <p:nvPicPr>
          <p:cNvPr id="18" name="Picture 17" descr="A close up of a map&#10;&#10;Description generated with high confidence">
            <a:extLst>
              <a:ext uri="{FF2B5EF4-FFF2-40B4-BE49-F238E27FC236}">
                <a16:creationId xmlns:a16="http://schemas.microsoft.com/office/drawing/2014/main" id="{B0157647-DED8-4CA2-8E94-CA22C483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214" y="1754656"/>
            <a:ext cx="6881572" cy="462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392BA95-60B1-44F2-83A9-FB7F93472F95}"/>
              </a:ext>
            </a:extLst>
          </p:cNvPr>
          <p:cNvSpPr/>
          <p:nvPr/>
        </p:nvSpPr>
        <p:spPr>
          <a:xfrm>
            <a:off x="127000" y="1548874"/>
            <a:ext cx="53213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72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Main() </a:t>
            </a:r>
          </a:p>
          <a:p>
            <a:pPr lvl="0"/>
            <a:r>
              <a:rPr lang="en-CA" sz="72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method </a:t>
            </a:r>
          </a:p>
          <a:p>
            <a:pPr lvl="0"/>
            <a:r>
              <a:rPr lang="en-CA" sz="72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algorithm</a:t>
            </a:r>
            <a:endParaRPr lang="en-CA" sz="1200" dirty="0">
              <a:solidFill>
                <a:prstClr val="white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Picture 16" descr="A close up of a map&#10;&#10;Description generated with high confidence">
            <a:extLst>
              <a:ext uri="{FF2B5EF4-FFF2-40B4-BE49-F238E27FC236}">
                <a16:creationId xmlns:a16="http://schemas.microsoft.com/office/drawing/2014/main" id="{F3B1EC19-4F36-4F2E-A213-5D22FEE2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258" y="0"/>
            <a:ext cx="569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6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B65BF8-3BB1-46A0-A2AB-B0FA9B0FC70E}"/>
              </a:ext>
            </a:extLst>
          </p:cNvPr>
          <p:cNvSpPr txBox="1"/>
          <p:nvPr/>
        </p:nvSpPr>
        <p:spPr>
          <a:xfrm>
            <a:off x="278296" y="1668081"/>
            <a:ext cx="1176793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In-Depth review of the code</a:t>
            </a:r>
            <a:endParaRPr lang="en-CA" b="1" dirty="0">
              <a:solidFill>
                <a:srgbClr val="00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146" name="Picture 2" descr="Image result for 1000 emoji">
            <a:extLst>
              <a:ext uri="{FF2B5EF4-FFF2-40B4-BE49-F238E27FC236}">
                <a16:creationId xmlns:a16="http://schemas.microsoft.com/office/drawing/2014/main" id="{85C4CAA0-46EC-46C3-9499-299C43434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" y="75191"/>
            <a:ext cx="2547833" cy="254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1000 emoji">
            <a:extLst>
              <a:ext uri="{FF2B5EF4-FFF2-40B4-BE49-F238E27FC236}">
                <a16:creationId xmlns:a16="http://schemas.microsoft.com/office/drawing/2014/main" id="{B6D84829-8DCB-4E8A-8E7E-69FE655E9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74" y="4344901"/>
            <a:ext cx="2547833" cy="254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1000 emoji">
            <a:extLst>
              <a:ext uri="{FF2B5EF4-FFF2-40B4-BE49-F238E27FC236}">
                <a16:creationId xmlns:a16="http://schemas.microsoft.com/office/drawing/2014/main" id="{B2E08677-4AD7-40C7-86A4-37A236C6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074" y="4399232"/>
            <a:ext cx="2547833" cy="254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1000 emoji">
            <a:extLst>
              <a:ext uri="{FF2B5EF4-FFF2-40B4-BE49-F238E27FC236}">
                <a16:creationId xmlns:a16="http://schemas.microsoft.com/office/drawing/2014/main" id="{C6EF7EE2-CF47-480E-BD10-A3B7651A7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8271" y="-159130"/>
            <a:ext cx="2547833" cy="254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7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B152A0-B2AF-46DC-A87B-AA8029DD82E9}"/>
              </a:ext>
            </a:extLst>
          </p:cNvPr>
          <p:cNvSpPr txBox="1"/>
          <p:nvPr/>
        </p:nvSpPr>
        <p:spPr>
          <a:xfrm>
            <a:off x="980660" y="1510747"/>
            <a:ext cx="92632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Extra features… </a:t>
            </a:r>
          </a:p>
        </p:txBody>
      </p:sp>
    </p:spTree>
    <p:extLst>
      <p:ext uri="{BB962C8B-B14F-4D97-AF65-F5344CB8AC3E}">
        <p14:creationId xmlns:p14="http://schemas.microsoft.com/office/powerpoint/2010/main" val="60845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82F499-3B45-4787-AB2C-623E75671313}"/>
              </a:ext>
            </a:extLst>
          </p:cNvPr>
          <p:cNvSpPr/>
          <p:nvPr/>
        </p:nvSpPr>
        <p:spPr>
          <a:xfrm>
            <a:off x="254000" y="428178"/>
            <a:ext cx="11938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CA" sz="96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Secure pin system!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CA" sz="96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Sound alarm!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CA" sz="96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5 tries!</a:t>
            </a:r>
          </a:p>
        </p:txBody>
      </p:sp>
      <p:pic>
        <p:nvPicPr>
          <p:cNvPr id="8" name="Picture 2" descr="Image result for sound alarm">
            <a:extLst>
              <a:ext uri="{FF2B5EF4-FFF2-40B4-BE49-F238E27FC236}">
                <a16:creationId xmlns:a16="http://schemas.microsoft.com/office/drawing/2014/main" id="{996CC4F2-71D1-40CB-8BFE-97A22A544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688" y="3187700"/>
            <a:ext cx="31718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98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3EA963-7198-41C0-8F33-7B9886422A17}"/>
              </a:ext>
            </a:extLst>
          </p:cNvPr>
          <p:cNvSpPr txBox="1"/>
          <p:nvPr/>
        </p:nvSpPr>
        <p:spPr>
          <a:xfrm>
            <a:off x="0" y="2105561"/>
            <a:ext cx="1219199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6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Let’s Try!</a:t>
            </a:r>
            <a:endParaRPr lang="en-CA" b="1" dirty="0">
              <a:solidFill>
                <a:srgbClr val="00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Image result for play emoji">
            <a:extLst>
              <a:ext uri="{FF2B5EF4-FFF2-40B4-BE49-F238E27FC236}">
                <a16:creationId xmlns:a16="http://schemas.microsoft.com/office/drawing/2014/main" id="{46B36AFA-55AC-4D99-A987-CB29362182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00808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7"/>
          <a:stretch/>
        </p:blipFill>
        <p:spPr bwMode="auto">
          <a:xfrm>
            <a:off x="5112647" y="4466004"/>
            <a:ext cx="1966706" cy="206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82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F00B0-A1C9-4898-A6E7-C58C98167DB2}"/>
              </a:ext>
            </a:extLst>
          </p:cNvPr>
          <p:cNvSpPr txBox="1"/>
          <p:nvPr/>
        </p:nvSpPr>
        <p:spPr>
          <a:xfrm>
            <a:off x="687784" y="120160"/>
            <a:ext cx="3339281" cy="3308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Assumptions</a:t>
            </a:r>
          </a:p>
        </p:txBody>
      </p:sp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14D34ADF-96A8-410F-8063-439AA464B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1" r="-2" b="4271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172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3C81CC-7B0C-4E73-89D5-F748DA4A7504}"/>
              </a:ext>
            </a:extLst>
          </p:cNvPr>
          <p:cNvSpPr txBox="1"/>
          <p:nvPr/>
        </p:nvSpPr>
        <p:spPr>
          <a:xfrm>
            <a:off x="5870713" y="1454"/>
            <a:ext cx="63212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96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Changes</a:t>
            </a:r>
          </a:p>
          <a:p>
            <a:pPr algn="r"/>
            <a:r>
              <a:rPr lang="en-CA" sz="66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Graphics</a:t>
            </a:r>
            <a:r>
              <a:rPr lang="en-CA" sz="1100" dirty="0">
                <a:solidFill>
                  <a:srgbClr val="00FFFF"/>
                </a:solidFill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1026" name="Picture 2" descr="Image result for adobe flash cs6">
            <a:extLst>
              <a:ext uri="{FF2B5EF4-FFF2-40B4-BE49-F238E27FC236}">
                <a16:creationId xmlns:a16="http://schemas.microsoft.com/office/drawing/2014/main" id="{8A4A1C88-059D-43C3-9B3F-E52F1B9D8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42850" cy="244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nity">
            <a:extLst>
              <a:ext uri="{FF2B5EF4-FFF2-40B4-BE49-F238E27FC236}">
                <a16:creationId xmlns:a16="http://schemas.microsoft.com/office/drawing/2014/main" id="{C06DE2D3-9F91-4991-8C1D-F9BEB9F78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47" y="4423655"/>
            <a:ext cx="64389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ress here button gif">
            <a:extLst>
              <a:ext uri="{FF2B5EF4-FFF2-40B4-BE49-F238E27FC236}">
                <a16:creationId xmlns:a16="http://schemas.microsoft.com/office/drawing/2014/main" id="{F1149596-5F05-459D-BC1A-B16C5EFEEC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4007977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6D8107A8-4A9F-48F6-860E-9FDEF10D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82484">
            <a:off x="10143314" y="5180838"/>
            <a:ext cx="2054667" cy="205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99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B4A34-E025-4FBD-8D41-F5EBB1B73FE6}"/>
              </a:ext>
            </a:extLst>
          </p:cNvPr>
          <p:cNvSpPr txBox="1"/>
          <p:nvPr/>
        </p:nvSpPr>
        <p:spPr>
          <a:xfrm>
            <a:off x="238539" y="689113"/>
            <a:ext cx="115293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8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Thank you for watching!</a:t>
            </a:r>
          </a:p>
        </p:txBody>
      </p:sp>
      <p:pic>
        <p:nvPicPr>
          <p:cNvPr id="3074" name="Picture 2" descr="Image result for pray emoji">
            <a:extLst>
              <a:ext uri="{FF2B5EF4-FFF2-40B4-BE49-F238E27FC236}">
                <a16:creationId xmlns:a16="http://schemas.microsoft.com/office/drawing/2014/main" id="{667AC2A1-6973-47C5-BB06-DC96AB1DA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45157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pray emoji">
            <a:extLst>
              <a:ext uri="{FF2B5EF4-FFF2-40B4-BE49-F238E27FC236}">
                <a16:creationId xmlns:a16="http://schemas.microsoft.com/office/drawing/2014/main" id="{30DC9726-8604-49B4-BC3C-3EB36D75D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43" y="5145156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pray emoji">
            <a:extLst>
              <a:ext uri="{FF2B5EF4-FFF2-40B4-BE49-F238E27FC236}">
                <a16:creationId xmlns:a16="http://schemas.microsoft.com/office/drawing/2014/main" id="{87F73F9F-232B-4FB0-9685-C4B7664CE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686" y="5151783"/>
            <a:ext cx="1931507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pray emoji">
            <a:extLst>
              <a:ext uri="{FF2B5EF4-FFF2-40B4-BE49-F238E27FC236}">
                <a16:creationId xmlns:a16="http://schemas.microsoft.com/office/drawing/2014/main" id="{2BE90519-D456-461A-AAAD-3959CB68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193" y="5145157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ray emoji">
            <a:extLst>
              <a:ext uri="{FF2B5EF4-FFF2-40B4-BE49-F238E27FC236}">
                <a16:creationId xmlns:a16="http://schemas.microsoft.com/office/drawing/2014/main" id="{A63E587B-260E-4670-81E7-DAB899A36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71" y="5151783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pray emoji">
            <a:extLst>
              <a:ext uri="{FF2B5EF4-FFF2-40B4-BE49-F238E27FC236}">
                <a16:creationId xmlns:a16="http://schemas.microsoft.com/office/drawing/2014/main" id="{0C5BD8DB-5E46-4C6C-B730-E8287EBC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314" y="5145157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Image result for pray emoji">
            <a:extLst>
              <a:ext uri="{FF2B5EF4-FFF2-40B4-BE49-F238E27FC236}">
                <a16:creationId xmlns:a16="http://schemas.microsoft.com/office/drawing/2014/main" id="{9B7FDE71-4452-4031-B939-C883AE15F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157" y="5151783"/>
            <a:ext cx="1712843" cy="171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nerd emoji">
            <a:extLst>
              <a:ext uri="{FF2B5EF4-FFF2-40B4-BE49-F238E27FC236}">
                <a16:creationId xmlns:a16="http://schemas.microsoft.com/office/drawing/2014/main" id="{F8721C90-88AE-4AC2-9408-81AE113B7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7" y="1734789"/>
            <a:ext cx="3181768" cy="318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nerd emoji">
            <a:extLst>
              <a:ext uri="{FF2B5EF4-FFF2-40B4-BE49-F238E27FC236}">
                <a16:creationId xmlns:a16="http://schemas.microsoft.com/office/drawing/2014/main" id="{2955C96B-4B12-41B1-9D48-289F30046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714" y="1838116"/>
            <a:ext cx="3181768" cy="318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8238BF-956B-45F9-9EC4-1D4E66E56721}"/>
              </a:ext>
            </a:extLst>
          </p:cNvPr>
          <p:cNvSpPr txBox="1"/>
          <p:nvPr/>
        </p:nvSpPr>
        <p:spPr>
          <a:xfrm>
            <a:off x="565150" y="2491660"/>
            <a:ext cx="11061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Purpose of idea</a:t>
            </a:r>
          </a:p>
        </p:txBody>
      </p:sp>
    </p:spTree>
    <p:extLst>
      <p:ext uri="{BB962C8B-B14F-4D97-AF65-F5344CB8AC3E}">
        <p14:creationId xmlns:p14="http://schemas.microsoft.com/office/powerpoint/2010/main" val="13430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learn about banking">
            <a:extLst>
              <a:ext uri="{FF2B5EF4-FFF2-40B4-BE49-F238E27FC236}">
                <a16:creationId xmlns:a16="http://schemas.microsoft.com/office/drawing/2014/main" id="{F90D01CA-5764-4460-B324-1CCC2DCC8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" b="3"/>
          <a:stretch/>
        </p:blipFill>
        <p:spPr bwMode="auto">
          <a:xfrm>
            <a:off x="484632" y="2085508"/>
            <a:ext cx="3517119" cy="268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Image result for get real world experience">
            <a:extLst>
              <a:ext uri="{FF2B5EF4-FFF2-40B4-BE49-F238E27FC236}">
                <a16:creationId xmlns:a16="http://schemas.microsoft.com/office/drawing/2014/main" id="{3983E2D6-10E3-4266-9F16-6417A0C6F8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6" r="12975" b="-1"/>
          <a:stretch/>
        </p:blipFill>
        <p:spPr bwMode="auto">
          <a:xfrm>
            <a:off x="4310676" y="2099922"/>
            <a:ext cx="3537345" cy="265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get real world experience">
            <a:extLst>
              <a:ext uri="{FF2B5EF4-FFF2-40B4-BE49-F238E27FC236}">
                <a16:creationId xmlns:a16="http://schemas.microsoft.com/office/drawing/2014/main" id="{B72CB1F9-1C6C-4397-8607-2C5E4F5F9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6465"/>
          <a:stretch/>
        </p:blipFill>
        <p:spPr bwMode="auto">
          <a:xfrm>
            <a:off x="8162336" y="2449005"/>
            <a:ext cx="3517120" cy="195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C89AE9-7171-40F6-9AF4-B0F1350D3FED}"/>
              </a:ext>
            </a:extLst>
          </p:cNvPr>
          <p:cNvSpPr/>
          <p:nvPr/>
        </p:nvSpPr>
        <p:spPr>
          <a:xfrm>
            <a:off x="154432" y="5044470"/>
            <a:ext cx="118401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Learn real world coding</a:t>
            </a:r>
            <a:endParaRPr lang="en-CA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54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BC10B99-9EF4-4D7F-8F2A-FF90F4DDA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mage result for bank">
            <a:extLst>
              <a:ext uri="{FF2B5EF4-FFF2-40B4-BE49-F238E27FC236}">
                <a16:creationId xmlns:a16="http://schemas.microsoft.com/office/drawing/2014/main" id="{0B397F1A-C7B4-4145-98EB-AC1F0F7FB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1" r="6810" b="-1"/>
          <a:stretch/>
        </p:blipFill>
        <p:spPr bwMode="auto">
          <a:xfrm>
            <a:off x="643466" y="643467"/>
            <a:ext cx="529166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bank atm">
            <a:extLst>
              <a:ext uri="{FF2B5EF4-FFF2-40B4-BE49-F238E27FC236}">
                <a16:creationId xmlns:a16="http://schemas.microsoft.com/office/drawing/2014/main" id="{373DCC02-6BDE-4066-8BF4-A3ABFE96D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4" r="14277" b="-1"/>
          <a:stretch/>
        </p:blipFill>
        <p:spPr bwMode="auto">
          <a:xfrm>
            <a:off x="6256867" y="643467"/>
            <a:ext cx="529166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964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study goals">
            <a:extLst>
              <a:ext uri="{FF2B5EF4-FFF2-40B4-BE49-F238E27FC236}">
                <a16:creationId xmlns:a16="http://schemas.microsoft.com/office/drawing/2014/main" id="{766A5564-F3BF-49A0-AB45-372CF3454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1" t="19145" r="13916" b="25608"/>
          <a:stretch/>
        </p:blipFill>
        <p:spPr bwMode="auto">
          <a:xfrm>
            <a:off x="0" y="0"/>
            <a:ext cx="6037069" cy="24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bank atm scotia">
            <a:extLst>
              <a:ext uri="{FF2B5EF4-FFF2-40B4-BE49-F238E27FC236}">
                <a16:creationId xmlns:a16="http://schemas.microsoft.com/office/drawing/2014/main" id="{9BBD9B8B-243E-447E-8C61-C4B93C108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25148"/>
            <a:ext cx="6037069" cy="441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goal">
            <a:extLst>
              <a:ext uri="{FF2B5EF4-FFF2-40B4-BE49-F238E27FC236}">
                <a16:creationId xmlns:a16="http://schemas.microsoft.com/office/drawing/2014/main" id="{5B3253F4-6F83-4AF4-B26C-5E9856FB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507" y="2645127"/>
            <a:ext cx="6934493" cy="441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0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644204-C1D5-4FF9-8951-98A90EAFC6F9}"/>
              </a:ext>
            </a:extLst>
          </p:cNvPr>
          <p:cNvSpPr txBox="1"/>
          <p:nvPr/>
        </p:nvSpPr>
        <p:spPr>
          <a:xfrm>
            <a:off x="279009" y="180841"/>
            <a:ext cx="11633981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9900" b="1" dirty="0">
                <a:solidFill>
                  <a:srgbClr val="00FFFF"/>
                </a:solidFill>
                <a:latin typeface="Century Gothic" panose="020B0502020202020204" pitchFamily="34" charset="0"/>
              </a:rPr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315455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4F3882-1135-4D7B-9B51-0596161BC12B}"/>
              </a:ext>
            </a:extLst>
          </p:cNvPr>
          <p:cNvPicPr/>
          <p:nvPr/>
        </p:nvPicPr>
        <p:blipFill rotWithShape="1">
          <a:blip r:embed="rId2"/>
          <a:srcRect l="49920" t="26956" r="11723" b="59042"/>
          <a:stretch/>
        </p:blipFill>
        <p:spPr bwMode="auto">
          <a:xfrm>
            <a:off x="825500" y="1460500"/>
            <a:ext cx="9969500" cy="2578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15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44204-C1D5-4FF9-8951-98A90EAFC6F9}"/>
              </a:ext>
            </a:extLst>
          </p:cNvPr>
          <p:cNvSpPr txBox="1"/>
          <p:nvPr/>
        </p:nvSpPr>
        <p:spPr>
          <a:xfrm>
            <a:off x="647701" y="1454964"/>
            <a:ext cx="3339281" cy="3308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Avoiding the graphics</a:t>
            </a:r>
          </a:p>
        </p:txBody>
      </p:sp>
      <p:pic>
        <p:nvPicPr>
          <p:cNvPr id="5122" name="Picture 2" descr="Image result for graphics">
            <a:extLst>
              <a:ext uri="{FF2B5EF4-FFF2-40B4-BE49-F238E27FC236}">
                <a16:creationId xmlns:a16="http://schemas.microsoft.com/office/drawing/2014/main" id="{4005B1AB-D775-495F-B456-BD487A0BF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8" r="9166"/>
          <a:stretch/>
        </p:blipFill>
        <p:spPr bwMode="auto">
          <a:xfrm>
            <a:off x="4634682" y="10"/>
            <a:ext cx="755731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4375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273</TotalTime>
  <Words>69</Words>
  <Application>Microsoft Office PowerPoint</Application>
  <PresentationFormat>Widescreen</PresentationFormat>
  <Paragraphs>23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Adobe Gothic Std B</vt:lpstr>
      <vt:lpstr>Arial</vt:lpstr>
      <vt:lpstr>Century Gothic</vt:lpstr>
      <vt:lpstr>Wingdings 3</vt:lpstr>
      <vt:lpstr>Ion</vt:lpstr>
      <vt:lpstr>Bank ATM simulation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Tac Toe</dc:title>
  <dc:creator>parth patel</dc:creator>
  <cp:lastModifiedBy>Patel, Parth</cp:lastModifiedBy>
  <cp:revision>28</cp:revision>
  <dcterms:created xsi:type="dcterms:W3CDTF">2017-12-29T14:44:52Z</dcterms:created>
  <dcterms:modified xsi:type="dcterms:W3CDTF">2019-01-11T23:33:40Z</dcterms:modified>
</cp:coreProperties>
</file>